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ableStyles" Target="tableStyles.xml" Id="rId8" /><Relationship Type="http://schemas.openxmlformats.org/officeDocument/2006/relationships/viewProps" Target="viewProps.xml" Id="rId6" /><Relationship Type="http://schemas.openxmlformats.org/officeDocument/2006/relationships/presProps" Target="presProps.xml" Id="rId5" /></Relationships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WPS Presentation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WPP Presentation</vt:lpstr>
    </vt:vector>
  </TitlesOfParts>
  <Company/>
  <LinksUpToDate>false</LinksUpToDate>
  <SharedDoc>false</SharedDoc>
  <HyperlinksChanged>false</HyperlinksChanged>
  <AppVersion>10.0000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</cp:coreProperties>
</file>