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2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560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286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06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547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149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43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84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63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537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76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013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WPS Presentation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WPS Presentation</vt:lpstr>
    </vt:vector>
  </TitlesOfParts>
  <Company/>
  <LinksUpToDate>false</LinksUpToDate>
  <SharedDoc>false</SharedDoc>
  <HyperlinksChanged>false</HyperlinksChanged>
  <AppVersion>10.0000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</cp:coreProperties>
</file>